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4"/>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4" r:id="rId24"/>
    <p:sldId id="558" r:id="rId25"/>
    <p:sldId id="559" r:id="rId26"/>
    <p:sldId id="507" r:id="rId27"/>
    <p:sldId id="537" r:id="rId28"/>
    <p:sldId id="508" r:id="rId29"/>
    <p:sldId id="510" r:id="rId30"/>
    <p:sldId id="511" r:id="rId31"/>
    <p:sldId id="512" r:id="rId32"/>
    <p:sldId id="51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82D7B0-739A-4095-9479-99E340D722EB}" v="18" dt="2021-04-12T20:28:33.9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6E82D7B0-739A-4095-9479-99E340D722EB}"/>
    <pc:docChg chg="delSld modSld">
      <pc:chgData name="Beem, Corinn" userId="c940195d-46ad-491a-b089-963483842aae" providerId="ADAL" clId="{6E82D7B0-739A-4095-9479-99E340D722EB}" dt="2021-04-16T20:11:52.551" v="104" actId="2696"/>
      <pc:docMkLst>
        <pc:docMk/>
      </pc:docMkLst>
      <pc:sldChg chg="modSp del modNotesTx">
        <pc:chgData name="Beem, Corinn" userId="c940195d-46ad-491a-b089-963483842aae" providerId="ADAL" clId="{6E82D7B0-739A-4095-9479-99E340D722EB}" dt="2021-04-16T20:11:52.551" v="104" actId="2696"/>
        <pc:sldMkLst>
          <pc:docMk/>
          <pc:sldMk cId="3309063412" sldId="503"/>
        </pc:sldMkLst>
        <pc:spChg chg="mod">
          <ac:chgData name="Beem, Corinn" userId="c940195d-46ad-491a-b089-963483842aae" providerId="ADAL" clId="{6E82D7B0-739A-4095-9479-99E340D722EB}" dt="2021-04-12T20:26:28.547" v="7"/>
          <ac:spMkLst>
            <pc:docMk/>
            <pc:sldMk cId="3309063412" sldId="503"/>
            <ac:spMk id="2" creationId="{B6B9F291-16BF-4C3F-83DE-B220C1AF1282}"/>
          </ac:spMkLst>
        </pc:spChg>
      </pc:sldChg>
      <pc:sldChg chg="modSp del modNotesTx">
        <pc:chgData name="Beem, Corinn" userId="c940195d-46ad-491a-b089-963483842aae" providerId="ADAL" clId="{6E82D7B0-739A-4095-9479-99E340D722EB}" dt="2021-04-16T20:11:52.551" v="104" actId="2696"/>
        <pc:sldMkLst>
          <pc:docMk/>
          <pc:sldMk cId="4020193246" sldId="504"/>
        </pc:sldMkLst>
        <pc:spChg chg="mod">
          <ac:chgData name="Beem, Corinn" userId="c940195d-46ad-491a-b089-963483842aae" providerId="ADAL" clId="{6E82D7B0-739A-4095-9479-99E340D722EB}" dt="2021-04-12T20:26:41.743" v="10"/>
          <ac:spMkLst>
            <pc:docMk/>
            <pc:sldMk cId="4020193246" sldId="504"/>
            <ac:spMk id="2" creationId="{B6B9F291-16BF-4C3F-83DE-B220C1AF1282}"/>
          </ac:spMkLst>
        </pc:spChg>
      </pc:sldChg>
      <pc:sldChg chg="modSp del modNotesTx">
        <pc:chgData name="Beem, Corinn" userId="c940195d-46ad-491a-b089-963483842aae" providerId="ADAL" clId="{6E82D7B0-739A-4095-9479-99E340D722EB}" dt="2021-04-16T20:11:52.551" v="104" actId="2696"/>
        <pc:sldMkLst>
          <pc:docMk/>
          <pc:sldMk cId="902281997" sldId="505"/>
        </pc:sldMkLst>
        <pc:spChg chg="mod">
          <ac:chgData name="Beem, Corinn" userId="c940195d-46ad-491a-b089-963483842aae" providerId="ADAL" clId="{6E82D7B0-739A-4095-9479-99E340D722EB}" dt="2021-04-12T20:26:46.819" v="12"/>
          <ac:spMkLst>
            <pc:docMk/>
            <pc:sldMk cId="902281997" sldId="505"/>
            <ac:spMk id="2" creationId="{B6B9F291-16BF-4C3F-83DE-B220C1AF1282}"/>
          </ac:spMkLst>
        </pc:spChg>
      </pc:sldChg>
      <pc:sldChg chg="modSp del modNotesTx">
        <pc:chgData name="Beem, Corinn" userId="c940195d-46ad-491a-b089-963483842aae" providerId="ADAL" clId="{6E82D7B0-739A-4095-9479-99E340D722EB}" dt="2021-04-16T20:11:52.551" v="104" actId="2696"/>
        <pc:sldMkLst>
          <pc:docMk/>
          <pc:sldMk cId="4219494486" sldId="506"/>
        </pc:sldMkLst>
        <pc:spChg chg="mod">
          <ac:chgData name="Beem, Corinn" userId="c940195d-46ad-491a-b089-963483842aae" providerId="ADAL" clId="{6E82D7B0-739A-4095-9479-99E340D722EB}" dt="2021-04-12T20:27:05.861" v="19"/>
          <ac:spMkLst>
            <pc:docMk/>
            <pc:sldMk cId="4219494486" sldId="506"/>
            <ac:spMk id="2" creationId="{B6B9F291-16BF-4C3F-83DE-B220C1AF1282}"/>
          </ac:spMkLst>
        </pc:spChg>
      </pc:sldChg>
      <pc:sldChg chg="modSp mod">
        <pc:chgData name="Beem, Corinn" userId="c940195d-46ad-491a-b089-963483842aae" providerId="ADAL" clId="{6E82D7B0-739A-4095-9479-99E340D722EB}" dt="2021-04-12T20:27:11.680" v="21" actId="20577"/>
        <pc:sldMkLst>
          <pc:docMk/>
          <pc:sldMk cId="3544745729" sldId="511"/>
        </pc:sldMkLst>
        <pc:spChg chg="mod">
          <ac:chgData name="Beem, Corinn" userId="c940195d-46ad-491a-b089-963483842aae" providerId="ADAL" clId="{6E82D7B0-739A-4095-9479-99E340D722EB}" dt="2021-04-12T20:27:11.680" v="21" actId="20577"/>
          <ac:spMkLst>
            <pc:docMk/>
            <pc:sldMk cId="3544745729" sldId="511"/>
            <ac:spMk id="5" creationId="{3E532E98-B6B5-4ACC-BAF8-6B4F7E7C68E3}"/>
          </ac:spMkLst>
        </pc:spChg>
      </pc:sldChg>
      <pc:sldChg chg="modSp mod">
        <pc:chgData name="Beem, Corinn" userId="c940195d-46ad-491a-b089-963483842aae" providerId="ADAL" clId="{6E82D7B0-739A-4095-9479-99E340D722EB}" dt="2021-04-12T20:27:15.561" v="25" actId="20577"/>
        <pc:sldMkLst>
          <pc:docMk/>
          <pc:sldMk cId="4189796286" sldId="513"/>
        </pc:sldMkLst>
        <pc:spChg chg="mod">
          <ac:chgData name="Beem, Corinn" userId="c940195d-46ad-491a-b089-963483842aae" providerId="ADAL" clId="{6E82D7B0-739A-4095-9479-99E340D722EB}" dt="2021-04-12T20:27:15.561" v="25" actId="20577"/>
          <ac:spMkLst>
            <pc:docMk/>
            <pc:sldMk cId="4189796286" sldId="513"/>
            <ac:spMk id="6" creationId="{7ADE84E5-34FE-4C41-9602-1621F6B66961}"/>
          </ac:spMkLst>
        </pc:spChg>
      </pc:sldChg>
      <pc:sldChg chg="modSp">
        <pc:chgData name="Beem, Corinn" userId="c940195d-46ad-491a-b089-963483842aae" providerId="ADAL" clId="{6E82D7B0-739A-4095-9479-99E340D722EB}" dt="2021-04-12T20:25:09.345" v="0"/>
        <pc:sldMkLst>
          <pc:docMk/>
          <pc:sldMk cId="4291394701" sldId="540"/>
        </pc:sldMkLst>
        <pc:spChg chg="mod">
          <ac:chgData name="Beem, Corinn" userId="c940195d-46ad-491a-b089-963483842aae" providerId="ADAL" clId="{6E82D7B0-739A-4095-9479-99E340D722EB}" dt="2021-04-12T20:25:09.345" v="0"/>
          <ac:spMkLst>
            <pc:docMk/>
            <pc:sldMk cId="4291394701" sldId="540"/>
            <ac:spMk id="2" creationId="{D85898C7-A09F-41F6-AAC4-07C7EEEB728B}"/>
          </ac:spMkLst>
        </pc:spChg>
      </pc:sldChg>
      <pc:sldChg chg="modSp mod modNotesTx">
        <pc:chgData name="Beem, Corinn" userId="c940195d-46ad-491a-b089-963483842aae" providerId="ADAL" clId="{6E82D7B0-739A-4095-9479-99E340D722EB}" dt="2021-04-12T20:28:02.810" v="101" actId="20577"/>
        <pc:sldMkLst>
          <pc:docMk/>
          <pc:sldMk cId="1503661817" sldId="558"/>
        </pc:sldMkLst>
        <pc:spChg chg="mod">
          <ac:chgData name="Beem, Corinn" userId="c940195d-46ad-491a-b089-963483842aae" providerId="ADAL" clId="{6E82D7B0-739A-4095-9479-99E340D722EB}" dt="2021-04-12T20:26:11.103" v="3" actId="20577"/>
          <ac:spMkLst>
            <pc:docMk/>
            <pc:sldMk cId="1503661817" sldId="558"/>
            <ac:spMk id="2" creationId="{D4A1F4AB-06D3-41C7-A09F-523B103E846F}"/>
          </ac:spMkLst>
        </pc:spChg>
        <pc:spChg chg="mod">
          <ac:chgData name="Beem, Corinn" userId="c940195d-46ad-491a-b089-963483842aae" providerId="ADAL" clId="{6E82D7B0-739A-4095-9479-99E340D722EB}" dt="2021-04-12T20:27:23.546" v="28" actId="6549"/>
          <ac:spMkLst>
            <pc:docMk/>
            <pc:sldMk cId="1503661817" sldId="558"/>
            <ac:spMk id="37" creationId="{D75644BC-53EB-4AF2-A3A5-26E88A22BB8C}"/>
          </ac:spMkLst>
        </pc:spChg>
        <pc:spChg chg="mod">
          <ac:chgData name="Beem, Corinn" userId="c940195d-46ad-491a-b089-963483842aae" providerId="ADAL" clId="{6E82D7B0-739A-4095-9479-99E340D722EB}" dt="2021-04-12T20:27:29.376" v="40" actId="20577"/>
          <ac:spMkLst>
            <pc:docMk/>
            <pc:sldMk cId="1503661817" sldId="558"/>
            <ac:spMk id="38" creationId="{5A6BADBE-CE4A-4C98-A48D-9DBDD1BE71D5}"/>
          </ac:spMkLst>
        </pc:spChg>
        <pc:spChg chg="mod">
          <ac:chgData name="Beem, Corinn" userId="c940195d-46ad-491a-b089-963483842aae" providerId="ADAL" clId="{6E82D7B0-739A-4095-9479-99E340D722EB}" dt="2021-04-12T20:27:40.842" v="52" actId="20577"/>
          <ac:spMkLst>
            <pc:docMk/>
            <pc:sldMk cId="1503661817" sldId="558"/>
            <ac:spMk id="39" creationId="{5249E791-5DF4-48F1-B804-0AF87B3ED6B2}"/>
          </ac:spMkLst>
        </pc:spChg>
      </pc:sldChg>
      <pc:sldChg chg="addSp modSp mod">
        <pc:chgData name="Beem, Corinn" userId="c940195d-46ad-491a-b089-963483842aae" providerId="ADAL" clId="{6E82D7B0-739A-4095-9479-99E340D722EB}" dt="2021-04-12T20:28:33.923" v="103" actId="14826"/>
        <pc:sldMkLst>
          <pc:docMk/>
          <pc:sldMk cId="2489502936" sldId="559"/>
        </pc:sldMkLst>
        <pc:spChg chg="mod">
          <ac:chgData name="Beem, Corinn" userId="c940195d-46ad-491a-b089-963483842aae" providerId="ADAL" clId="{6E82D7B0-739A-4095-9479-99E340D722EB}" dt="2021-04-12T20:26:17.915" v="6" actId="20577"/>
          <ac:spMkLst>
            <pc:docMk/>
            <pc:sldMk cId="2489502936" sldId="559"/>
            <ac:spMk id="2" creationId="{D4A1F4AB-06D3-41C7-A09F-523B103E846F}"/>
          </ac:spMkLst>
        </pc:spChg>
        <pc:picChg chg="add mod">
          <ac:chgData name="Beem, Corinn" userId="c940195d-46ad-491a-b089-963483842aae" providerId="ADAL" clId="{6E82D7B0-739A-4095-9479-99E340D722EB}" dt="2021-04-12T20:28:33.923" v="103" actId="14826"/>
          <ac:picMkLst>
            <pc:docMk/>
            <pc:sldMk cId="2489502936" sldId="559"/>
            <ac:picMk id="3" creationId="{1B7D24AD-A364-4178-9BAC-CB7C06D7E014}"/>
          </ac:picMkLst>
        </pc:picChg>
      </pc:sldChg>
      <pc:sldChg chg="del">
        <pc:chgData name="Beem, Corinn" userId="c940195d-46ad-491a-b089-963483842aae" providerId="ADAL" clId="{6E82D7B0-739A-4095-9479-99E340D722EB}" dt="2021-04-12T20:25:41.055" v="1" actId="47"/>
        <pc:sldMkLst>
          <pc:docMk/>
          <pc:sldMk cId="597215285" sldId="56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4/16/2021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4 created 59,609 jobs earning $3.9 billion in payroll, contributed $6.0 billion in value added, and generated a total economic output of $10.7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224440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Fayette County Airport created 11 jobs earning $437 thousand in payroll, contributed $582 thousand in value added, and generated a total economic output of $1.0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Fayette County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4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59,609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$10.7</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8107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Fayette County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11</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$437</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$582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Fayette County Airport Is </a:t>
            </a:r>
            <a:br>
              <a:rPr lang="en-US" dirty="0"/>
            </a:br>
            <a:r>
              <a:rPr lang="en-US" dirty="0"/>
              <a:t>Just Local?</a:t>
            </a:r>
          </a:p>
        </p:txBody>
      </p:sp>
      <p:pic>
        <p:nvPicPr>
          <p:cNvPr id="3" name="Picture 2">
            <a:extLst>
              <a:ext uri="{FF2B5EF4-FFF2-40B4-BE49-F238E27FC236}">
                <a16:creationId xmlns:a16="http://schemas.microsoft.com/office/drawing/2014/main" id="{1B7D24AD-A364-4178-9BAC-CB7C06D7E0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14844" y="1763452"/>
            <a:ext cx="7462702" cy="4881591"/>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21</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22</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Fayette County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27</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FYE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05D59F5E-271F-447C-A22D-15008E4D3D90}">
  <ds:schemaRefs>
    <ds:schemaRef ds:uri="http://purl.org/dc/terms/"/>
    <ds:schemaRef ds:uri="b2e1dacc-c954-4408-aa44-64ef90b7ce3a"/>
    <ds:schemaRef ds:uri="http://schemas.microsoft.com/office/2006/documentManagement/types"/>
    <ds:schemaRef ds:uri="http://purl.org/dc/elements/1.1/"/>
    <ds:schemaRef ds:uri="http://www.w3.org/XML/1998/namespace"/>
    <ds:schemaRef ds:uri="c18e8617-fc0f-4dda-a87a-c0ec120ddf92"/>
    <ds:schemaRef ds:uri="http://schemas.microsoft.com/office/2006/metadata/properties"/>
    <ds:schemaRef ds:uri="http://purl.org/dc/dcmitype/"/>
    <ds:schemaRef ds:uri="http://schemas.microsoft.com/office/infopath/2007/PartnerControls"/>
    <ds:schemaRef ds:uri="http://schemas.openxmlformats.org/package/2006/metadata/core-properties"/>
    <ds:schemaRef ds:uri="52860726-b653-4eba-8fc1-cfbf91000526"/>
  </ds:schemaRefs>
</ds:datastoreItem>
</file>

<file path=customXml/itemProps2.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3.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1D957C2A-AD90-4C18-8644-803D3554661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3055</Words>
  <Application>Microsoft Office PowerPoint</Application>
  <PresentationFormat>Widescreen</PresentationFormat>
  <Paragraphs>234</Paragraphs>
  <Slides>27</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Trebuchet MS</vt:lpstr>
      <vt:lpstr>Office Theme</vt:lpstr>
      <vt:lpstr>Fayette County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4 Impacts</vt:lpstr>
      <vt:lpstr>TOTAL Fayette County Airport Impacts</vt:lpstr>
      <vt:lpstr>Think Fayette County Airport Is  Just Local?</vt:lpstr>
      <vt:lpstr>Tax Analysis</vt:lpstr>
      <vt:lpstr>Statewide Tax Impacts</vt:lpstr>
      <vt:lpstr>Additional  Aviation Benefits</vt:lpstr>
      <vt:lpstr>Case  Studies</vt:lpstr>
      <vt:lpstr>Fayette County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Beem, Corinn</cp:lastModifiedBy>
  <cp:revision>17</cp:revision>
  <dcterms:created xsi:type="dcterms:W3CDTF">2021-03-17T12:38:10Z</dcterms:created>
  <dcterms:modified xsi:type="dcterms:W3CDTF">2021-04-16T20:12:03Z</dcterms:modified>
</cp:coreProperties>
</file>